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Oswald" panose="020B0604020202020204" charset="0"/>
      <p:regular r:id="rId4"/>
      <p:bold r:id="rId5"/>
    </p:embeddedFont>
    <p:embeddedFont>
      <p:font typeface="Georgia" panose="02040502050405020303" pitchFamily="18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>
        <p:scale>
          <a:sx n="97" d="100"/>
          <a:sy n="97" d="100"/>
        </p:scale>
        <p:origin x="-51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280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13950" y="77494"/>
            <a:ext cx="7030050" cy="5464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0" dirty="0">
                <a:latin typeface="Georgia" panose="02040502050405020303" pitchFamily="18" charset="0"/>
                <a:ea typeface="Oswald"/>
                <a:cs typeface="Oswald"/>
                <a:sym typeface="Oswald"/>
              </a:rPr>
              <a:t>Enhancing Accessibility in Scientific Education</a:t>
            </a:r>
            <a:endParaRPr sz="2600" b="0" dirty="0">
              <a:latin typeface="Georgia" panose="02040502050405020303" pitchFamily="18" charset="0"/>
              <a:ea typeface="Oswald"/>
              <a:cs typeface="Oswald"/>
              <a:sym typeface="Oswal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13367" t="14809" r="10725" b="32450"/>
          <a:stretch/>
        </p:blipFill>
        <p:spPr>
          <a:xfrm>
            <a:off x="3108575" y="1122213"/>
            <a:ext cx="1589823" cy="14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400" y="1146250"/>
            <a:ext cx="1698750" cy="12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475" y="13087"/>
            <a:ext cx="16192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02225" y="1641108"/>
            <a:ext cx="2637600" cy="24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Access to scientific educational </a:t>
            </a:r>
            <a:endParaRPr sz="11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opportunities in high school shapes interest in scientific careers and scientific literacy.</a:t>
            </a:r>
            <a:endParaRPr sz="11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Georgia"/>
              <a:ea typeface="Georgia"/>
              <a:cs typeface="Georgia"/>
              <a:sym typeface="Georgia"/>
            </a:endParaRPr>
          </a:p>
          <a:p>
            <a:pPr lvl="0"/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As Schweitzer fellows, we are impacting a historically educationally underserved population by offering resources to inspire students academically and by providing support for biology and chemistry classes from Spring 2018-Spring 2019.</a:t>
            </a:r>
            <a:endParaRPr sz="11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Services include in-school after-school lab and activity sessions every 2 weeks in </a:t>
            </a:r>
            <a:r>
              <a:rPr lang="en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AP Environmental Science and </a:t>
            </a:r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Chemistry (~10-15 students per class, ~30 students overall) in addition to individual mentoring at Carver High School.</a:t>
            </a:r>
            <a:endParaRPr sz="11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02225" y="1122234"/>
            <a:ext cx="2637600" cy="600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488F6">
              <a:alpha val="6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Georgia" panose="02040502050405020303" pitchFamily="18" charset="0"/>
                <a:ea typeface="Oswald"/>
                <a:cs typeface="Oswald"/>
                <a:sym typeface="Oswald"/>
              </a:rPr>
              <a:t>Mission</a:t>
            </a:r>
            <a:endParaRPr sz="1800" dirty="0">
              <a:latin typeface="Georgia" panose="02040502050405020303" pitchFamily="18" charset="0"/>
              <a:ea typeface="Oswald"/>
              <a:cs typeface="Oswald"/>
              <a:sym typeface="Oswald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3253200" y="2646050"/>
            <a:ext cx="2637600" cy="4857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488F6">
              <a:alpha val="6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Georgia" panose="02040502050405020303" pitchFamily="18" charset="0"/>
                <a:ea typeface="Oswald"/>
                <a:cs typeface="Oswald"/>
                <a:sym typeface="Oswald"/>
              </a:rPr>
              <a:t>Results</a:t>
            </a:r>
            <a:endParaRPr sz="1800" dirty="0">
              <a:latin typeface="Georgia" panose="02040502050405020303" pitchFamily="18" charset="0"/>
              <a:ea typeface="Oswald"/>
              <a:cs typeface="Oswald"/>
              <a:sym typeface="Oswald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6397150" y="1122225"/>
            <a:ext cx="2637600" cy="6009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4488F6">
              <a:alpha val="6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Georgia" panose="02040502050405020303" pitchFamily="18" charset="0"/>
                <a:ea typeface="Oswald"/>
                <a:cs typeface="Oswald"/>
                <a:sym typeface="Oswald"/>
              </a:rPr>
              <a:t>Sustainability</a:t>
            </a:r>
            <a:endParaRPr sz="1800" dirty="0">
              <a:latin typeface="Georgia" panose="02040502050405020303" pitchFamily="18" charset="0"/>
              <a:ea typeface="Oswald"/>
              <a:cs typeface="Oswald"/>
              <a:sym typeface="Oswal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397150" y="1641108"/>
            <a:ext cx="2637600" cy="24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Dr. Stan Hill, Director of </a:t>
            </a:r>
            <a:r>
              <a:rPr lang="en-US" sz="1100" dirty="0">
                <a:latin typeface="Georgia"/>
                <a:ea typeface="Georgia"/>
                <a:cs typeface="Georgia"/>
                <a:sym typeface="Georgia"/>
              </a:rPr>
              <a:t>The Center of Excellence for Research, Teaching and Learning (CERTL)</a:t>
            </a:r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, serves as Brittany and Kevin's Academic Mentor. </a:t>
            </a:r>
            <a:br>
              <a:rPr lang="en" sz="1100" dirty="0">
                <a:latin typeface="Georgia"/>
                <a:ea typeface="Georgia"/>
                <a:cs typeface="Georgia"/>
                <a:sym typeface="Georgia"/>
              </a:rPr>
            </a:br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Kim Campbell, Senior Lead Trainer for CERTL, serves as their Site Mentor at Carver High School.</a:t>
            </a:r>
            <a:endParaRPr sz="11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Scholars United Now (SUN) will continue to operate under CERTL and will be lead by current medical students Stan Green and Michael Jones.</a:t>
            </a:r>
            <a:br>
              <a:rPr lang="en" sz="1100" dirty="0">
                <a:latin typeface="Georgia"/>
                <a:ea typeface="Georgia"/>
                <a:cs typeface="Georgia"/>
                <a:sym typeface="Georgia"/>
              </a:rPr>
            </a:br>
            <a:r>
              <a:rPr lang="en" sz="1100" dirty="0">
                <a:latin typeface="Georgia"/>
                <a:ea typeface="Georgia"/>
                <a:cs typeface="Georgia"/>
                <a:sym typeface="Georgia"/>
              </a:rPr>
              <a:t>We will continue to expand our services provided and improve our data collection.</a:t>
            </a:r>
            <a:br>
              <a:rPr lang="en" sz="1100" dirty="0">
                <a:latin typeface="Georgia"/>
                <a:ea typeface="Georgia"/>
                <a:cs typeface="Georgia"/>
                <a:sym typeface="Georgia"/>
              </a:rPr>
            </a:br>
            <a:endParaRPr sz="11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would like to thank the Fellowship, our mentors, and our students for making the dream for this program a reality.</a:t>
            </a:r>
            <a:endParaRPr sz="1100"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3" name="Google Shape;63;p13" title="Char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7525" y="3182700"/>
            <a:ext cx="3088938" cy="1909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D47143-4BF3-4E41-910F-737CC050377C}"/>
              </a:ext>
            </a:extLst>
          </p:cNvPr>
          <p:cNvSpPr txBox="1"/>
          <p:nvPr/>
        </p:nvSpPr>
        <p:spPr>
          <a:xfrm>
            <a:off x="2262753" y="670709"/>
            <a:ext cx="5602637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>
                <a:latin typeface="Georgia" panose="02040502050405020303" pitchFamily="18" charset="0"/>
              </a:rPr>
              <a:t>Brittany </a:t>
            </a:r>
            <a:r>
              <a:rPr lang="en-US" sz="1150" dirty="0" err="1">
                <a:latin typeface="Georgia" panose="02040502050405020303" pitchFamily="18" charset="0"/>
              </a:rPr>
              <a:t>Liebenow</a:t>
            </a:r>
            <a:r>
              <a:rPr lang="en-US" sz="1150" dirty="0">
                <a:latin typeface="Georgia" panose="02040502050405020303" pitchFamily="18" charset="0"/>
              </a:rPr>
              <a:t> and Kevin Wang, 2018-19 NC Schweitzer Fellows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06EF80-1D23-7A49-9951-4975D24BB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505" y="640768"/>
            <a:ext cx="1770890" cy="3200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114</Words>
  <Application>Microsoft Office PowerPoint</Application>
  <PresentationFormat>On-screen Show (16:9)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Oswald</vt:lpstr>
      <vt:lpstr>Georgia</vt:lpstr>
      <vt:lpstr>Simple Light</vt:lpstr>
      <vt:lpstr>Enhancing Accessibility in Scientific 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Accessibility in Scientific Education</dc:title>
  <dc:creator>JOHN</dc:creator>
  <cp:lastModifiedBy>JOHN</cp:lastModifiedBy>
  <cp:revision>13</cp:revision>
  <dcterms:modified xsi:type="dcterms:W3CDTF">2019-05-20T01:33:37Z</dcterms:modified>
</cp:coreProperties>
</file>